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6" r:id="rId4"/>
    <p:sldId id="267" r:id="rId5"/>
    <p:sldId id="269" r:id="rId6"/>
    <p:sldId id="268" r:id="rId7"/>
    <p:sldId id="265" r:id="rId8"/>
    <p:sldId id="259" r:id="rId9"/>
    <p:sldId id="260" r:id="rId10"/>
    <p:sldId id="261" r:id="rId11"/>
    <p:sldId id="262" r:id="rId12"/>
    <p:sldId id="264" r:id="rId1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5C7D7-5E17-4C42-82E9-756FAFD01C96}" type="datetimeFigureOut">
              <a:rPr lang="da-DK" smtClean="0"/>
              <a:pPr/>
              <a:t>19-02-2025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6BABB-D346-49D2-8DA6-5671452C84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6BABB-D346-49D2-8DA6-5671452C84EC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6BABB-D346-49D2-8DA6-5671452C84EC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6BABB-D346-49D2-8DA6-5671452C84EC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6BABB-D346-49D2-8DA6-5671452C84EC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6BABB-D346-49D2-8DA6-5671452C84EC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19-02-2025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19-02-2025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19-02-2025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19-02-2025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19-02-2025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19-02-2025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19-02-2025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19-02-2025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19-02-2025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19-02-2025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9EF-E81C-47EC-B786-EDE08318794A}" type="datetimeFigureOut">
              <a:rPr lang="da-DK" smtClean="0"/>
              <a:pPr/>
              <a:t>19-02-2025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359EF-E81C-47EC-B786-EDE08318794A}" type="datetimeFigureOut">
              <a:rPr lang="da-DK" smtClean="0"/>
              <a:pPr/>
              <a:t>19-02-2025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FAF35-71AD-4801-B67B-1B3338A1818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stviden.dk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emvig.d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da-DK" dirty="0"/>
          </a:p>
          <a:p>
            <a:pPr marL="0" indent="0" algn="ctr">
              <a:buNone/>
              <a:tabLst>
                <a:tab pos="3060065" algn="ctr"/>
                <a:tab pos="6120130" algn="r"/>
              </a:tabLst>
            </a:pPr>
            <a:r>
              <a:rPr lang="da-DK" sz="5400" b="1" dirty="0">
                <a:solidFill>
                  <a:srgbClr val="76923C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Grøn Pulje</a:t>
            </a:r>
            <a:endParaRPr lang="da-DK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da-DK" sz="5400" b="1" dirty="0">
                <a:solidFill>
                  <a:srgbClr val="76923C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- medvind til projekter</a:t>
            </a:r>
            <a:endParaRPr lang="da-DK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a-DK" dirty="0"/>
              <a:t>Praktiske forhold ved ansøgning:</a:t>
            </a:r>
          </a:p>
          <a:p>
            <a:r>
              <a:rPr lang="da-DK" dirty="0"/>
              <a:t>Vurder udviklingsperspektiv</a:t>
            </a:r>
          </a:p>
          <a:p>
            <a:r>
              <a:rPr lang="da-DK" dirty="0"/>
              <a:t>Samarbejde – mange får gavn</a:t>
            </a:r>
          </a:p>
          <a:p>
            <a:r>
              <a:rPr lang="da-DK" dirty="0"/>
              <a:t>Vedtægter</a:t>
            </a:r>
          </a:p>
          <a:p>
            <a:r>
              <a:rPr lang="da-DK" dirty="0"/>
              <a:t>Budget – gerne med tilbud</a:t>
            </a:r>
          </a:p>
          <a:p>
            <a:r>
              <a:rPr lang="da-DK" dirty="0"/>
              <a:t>Tilladelser</a:t>
            </a:r>
          </a:p>
          <a:p>
            <a:r>
              <a:rPr lang="da-DK" dirty="0"/>
              <a:t>Vedlæg gerne supplerende materiale, f.eks. projektbeskrivelse, tegninger o.a.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A5198B-D0F5-8B86-D399-B42BA0793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51BFAA5-4285-3A61-3BAC-0D14819A6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Praktiske forhold ved bevilling:</a:t>
            </a:r>
          </a:p>
          <a:p>
            <a:r>
              <a:rPr lang="da-DK" dirty="0"/>
              <a:t>Vejledning</a:t>
            </a:r>
          </a:p>
          <a:p>
            <a:r>
              <a:rPr lang="da-DK" dirty="0"/>
              <a:t>Eventuelle vilkår</a:t>
            </a:r>
          </a:p>
          <a:p>
            <a:r>
              <a:rPr lang="da-DK" dirty="0"/>
              <a:t>Støtte er inkl. moms</a:t>
            </a:r>
          </a:p>
          <a:p>
            <a:r>
              <a:rPr lang="da-DK" dirty="0"/>
              <a:t>Støtten er skattepligtig</a:t>
            </a:r>
          </a:p>
          <a:p>
            <a:r>
              <a:rPr lang="da-DK" dirty="0"/>
              <a:t>Kommunen betaler regninger</a:t>
            </a:r>
          </a:p>
          <a:p>
            <a:r>
              <a:rPr lang="da-DK" dirty="0"/>
              <a:t>Gennemføres typisk i løbet af et år (max.)</a:t>
            </a:r>
          </a:p>
        </p:txBody>
      </p:sp>
    </p:spTree>
    <p:extLst>
      <p:ext uri="{BB962C8B-B14F-4D97-AF65-F5344CB8AC3E}">
        <p14:creationId xmlns:p14="http://schemas.microsoft.com/office/powerpoint/2010/main" val="1684303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AA5B62-296B-A7CB-D5C7-772AFA8F8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C9E3D23-9E3A-1D1A-0557-627AF02D8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Der er mulighed for:</a:t>
            </a:r>
          </a:p>
          <a:p>
            <a:r>
              <a:rPr lang="da-DK" dirty="0"/>
              <a:t>Hjælp til ansøgning</a:t>
            </a:r>
          </a:p>
          <a:p>
            <a:r>
              <a:rPr lang="da-DK" dirty="0"/>
              <a:t>Hjælp til proces</a:t>
            </a:r>
          </a:p>
          <a:p>
            <a:r>
              <a:rPr lang="da-DK" dirty="0"/>
              <a:t>Hjælp til at opnå fælles forståelse</a:t>
            </a:r>
          </a:p>
          <a:p>
            <a:r>
              <a:rPr lang="da-DK" dirty="0"/>
              <a:t>Vejledning om supplerende finansiering</a:t>
            </a:r>
          </a:p>
        </p:txBody>
      </p:sp>
    </p:spTree>
    <p:extLst>
      <p:ext uri="{BB962C8B-B14F-4D97-AF65-F5344CB8AC3E}">
        <p14:creationId xmlns:p14="http://schemas.microsoft.com/office/powerpoint/2010/main" val="108442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sz="3600" dirty="0"/>
              <a:t>Grøn Pulje – lov om fremme af vedvarende energi (§ 14)</a:t>
            </a:r>
          </a:p>
          <a:p>
            <a:pPr>
              <a:buNone/>
            </a:pPr>
            <a:endParaRPr lang="da-DK" dirty="0"/>
          </a:p>
          <a:p>
            <a:pPr>
              <a:buNone/>
            </a:pPr>
            <a:r>
              <a:rPr lang="da-DK" dirty="0"/>
              <a:t>Formål: Fremme af forståelsen for etablering af anlæg til vedvarende energi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D1153A-6A4A-AFBD-4871-6743A5220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AC48EFF-DD0A-9333-3F82-EADD7A779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Lemvig Kommune administrerer</a:t>
            </a:r>
          </a:p>
          <a:p>
            <a:endParaRPr lang="da-DK" dirty="0"/>
          </a:p>
          <a:p>
            <a:r>
              <a:rPr lang="da-DK" dirty="0"/>
              <a:t>Ikke støtte til: Kommunens egne formål</a:t>
            </a:r>
          </a:p>
          <a:p>
            <a:r>
              <a:rPr lang="da-DK" dirty="0"/>
              <a:t>Støtten skal kunne rummes inden for kommunal fuldmagten og almindelige regler for kommunal aktivitet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39299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421A5-A2AF-06A2-790E-76967FB16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94CFA56-07D6-1570-67B8-59309C06F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Kommunens egne regler:</a:t>
            </a:r>
          </a:p>
          <a:p>
            <a:r>
              <a:rPr lang="da-DK" dirty="0"/>
              <a:t>Op til 50 % til foreningsoplandet</a:t>
            </a:r>
          </a:p>
          <a:p>
            <a:r>
              <a:rPr lang="da-DK" dirty="0"/>
              <a:t>Rest samles i puljer – årlige udlodninger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Nøgleord:</a:t>
            </a:r>
          </a:p>
          <a:p>
            <a:r>
              <a:rPr lang="da-DK" dirty="0"/>
              <a:t>Bosætning</a:t>
            </a:r>
          </a:p>
          <a:p>
            <a:r>
              <a:rPr lang="da-DK" dirty="0"/>
              <a:t>Grøn omstilling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0624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10D384-F529-F28A-5BBB-E0F2056AB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2D8E731-34C4-D70D-7FB6-13AC761DA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dirty="0"/>
              <a:t>Foreningsoplandet – berørte sogne og nabosogne (naboer til det konkrete anlæg).</a:t>
            </a:r>
          </a:p>
          <a:p>
            <a:r>
              <a:rPr lang="da-DK" dirty="0"/>
              <a:t>Lomborg</a:t>
            </a:r>
          </a:p>
          <a:p>
            <a:r>
              <a:rPr lang="da-DK" dirty="0"/>
              <a:t>Ramme</a:t>
            </a:r>
          </a:p>
          <a:p>
            <a:r>
              <a:rPr lang="da-DK" dirty="0"/>
              <a:t>Fjaltring</a:t>
            </a:r>
          </a:p>
          <a:p>
            <a:r>
              <a:rPr lang="da-DK" dirty="0"/>
              <a:t>Dybe</a:t>
            </a:r>
          </a:p>
          <a:p>
            <a:r>
              <a:rPr lang="da-DK" dirty="0"/>
              <a:t>Ferring</a:t>
            </a:r>
          </a:p>
          <a:p>
            <a:r>
              <a:rPr lang="da-DK" dirty="0"/>
              <a:t>Vandborg</a:t>
            </a:r>
          </a:p>
          <a:p>
            <a:r>
              <a:rPr lang="da-DK" dirty="0"/>
              <a:t>Bonnet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0083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0EC5A1-228F-681F-8FFB-41765AA1C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1126A1F-A219-6DC9-B45F-B9D81CD05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Kommunens egne regler, ansøgninger:</a:t>
            </a:r>
          </a:p>
          <a:p>
            <a:r>
              <a:rPr lang="da-DK" dirty="0"/>
              <a:t>Væsentlig, langsigtet effekt på udviklingen af Lemvig Kommune og lokalområdet</a:t>
            </a:r>
          </a:p>
          <a:p>
            <a:r>
              <a:rPr lang="da-DK" dirty="0"/>
              <a:t>Gennemarbejdet og have et godt niveau</a:t>
            </a:r>
          </a:p>
          <a:p>
            <a:r>
              <a:rPr lang="da-DK" dirty="0"/>
              <a:t>Kommer mange til gode</a:t>
            </a:r>
          </a:p>
          <a:p>
            <a:r>
              <a:rPr lang="da-DK" dirty="0"/>
              <a:t>Høj grad af enighed i foreningsoplandet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14024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4FC189-32BF-A1CD-4A88-33D71C5EB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F23098C-F740-290D-15F8-8E1C68361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Solcelleanlæg, Ramme</a:t>
            </a:r>
          </a:p>
          <a:p>
            <a:pPr marL="0" indent="0">
              <a:buNone/>
            </a:pPr>
            <a:r>
              <a:rPr lang="da-DK" dirty="0"/>
              <a:t>Grøn Pulje:</a:t>
            </a:r>
          </a:p>
          <a:p>
            <a:r>
              <a:rPr lang="da-DK" dirty="0"/>
              <a:t>39 mw</a:t>
            </a:r>
          </a:p>
          <a:p>
            <a:r>
              <a:rPr lang="da-DK" dirty="0"/>
              <a:t>I alt: 1.560.000</a:t>
            </a:r>
          </a:p>
          <a:p>
            <a:r>
              <a:rPr lang="da-DK" dirty="0"/>
              <a:t>Foreningsoplandet: 717.600</a:t>
            </a:r>
          </a:p>
          <a:p>
            <a:r>
              <a:rPr lang="da-DK" dirty="0"/>
              <a:t>Temaprojekter: 717.600</a:t>
            </a:r>
          </a:p>
          <a:p>
            <a:r>
              <a:rPr lang="da-DK" dirty="0"/>
              <a:t>Administrativ pulje: 124.800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14718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a-DK" dirty="0"/>
              <a:t>Tidsplan</a:t>
            </a:r>
          </a:p>
          <a:p>
            <a:r>
              <a:rPr lang="da-DK" dirty="0"/>
              <a:t>19-02-2025, første foreningsmøde</a:t>
            </a:r>
          </a:p>
          <a:p>
            <a:r>
              <a:rPr lang="da-DK" dirty="0"/>
              <a:t>20-02-2025, ansøgningsrunde annonceres</a:t>
            </a:r>
          </a:p>
          <a:p>
            <a:r>
              <a:rPr lang="da-DK" dirty="0"/>
              <a:t>Uge 11, andet foreningsmøde </a:t>
            </a:r>
          </a:p>
          <a:p>
            <a:r>
              <a:rPr lang="da-DK" dirty="0"/>
              <a:t>31-03-2025, ansøgningsfrist udløber</a:t>
            </a:r>
          </a:p>
          <a:p>
            <a:r>
              <a:rPr lang="da-DK" dirty="0"/>
              <a:t>14-04-2025, administrativ indstilling</a:t>
            </a:r>
          </a:p>
          <a:p>
            <a:r>
              <a:rPr lang="da-DK" dirty="0"/>
              <a:t>22-04-2025, politisk behandling</a:t>
            </a:r>
          </a:p>
          <a:p>
            <a:r>
              <a:rPr lang="da-DK" dirty="0"/>
              <a:t>23-04-2025, orientering til projekter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Lemvig Kommune – </a:t>
            </a:r>
            <a:r>
              <a:rPr lang="da-DK" dirty="0">
                <a:solidFill>
                  <a:srgbClr val="00B050"/>
                </a:solidFill>
              </a:rPr>
              <a:t>Grøn</a:t>
            </a:r>
            <a:r>
              <a:rPr lang="da-DK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Pulje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a-DK" dirty="0"/>
              <a:t>Ansøgning, vejledning o.a.</a:t>
            </a:r>
          </a:p>
          <a:p>
            <a:pPr>
              <a:buNone/>
            </a:pPr>
            <a:endParaRPr lang="da-DK" dirty="0"/>
          </a:p>
          <a:p>
            <a:pPr>
              <a:buNone/>
            </a:pPr>
            <a:r>
              <a:rPr lang="da-DK" dirty="0">
                <a:hlinkClick r:id="rId3"/>
              </a:rPr>
              <a:t>www.vestviden.dk</a:t>
            </a:r>
            <a:endParaRPr lang="da-DK" dirty="0"/>
          </a:p>
          <a:p>
            <a:pPr>
              <a:buNone/>
            </a:pPr>
            <a:endParaRPr lang="da-DK" dirty="0"/>
          </a:p>
          <a:p>
            <a:pPr>
              <a:buNone/>
            </a:pPr>
            <a:r>
              <a:rPr lang="da-DK" dirty="0">
                <a:hlinkClick r:id="rId4"/>
              </a:rPr>
              <a:t>www.lemvig.dk</a:t>
            </a:r>
            <a:endParaRPr lang="da-DK" dirty="0"/>
          </a:p>
          <a:p>
            <a:pPr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349</Words>
  <Application>Microsoft Office PowerPoint</Application>
  <PresentationFormat>Skærmshow (4:3)</PresentationFormat>
  <Paragraphs>86</Paragraphs>
  <Slides>12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Comic Sans MS</vt:lpstr>
      <vt:lpstr>Kontortema</vt:lpstr>
      <vt:lpstr>Lemvig Kommune – Grøn Pulje</vt:lpstr>
      <vt:lpstr>Lemvig Kommune – Grøn Pulje</vt:lpstr>
      <vt:lpstr>Lemvig Kommune – Grøn Pulje</vt:lpstr>
      <vt:lpstr>Lemvig Kommune – Grøn Pulje</vt:lpstr>
      <vt:lpstr>Lemvig Kommune – Grøn Pulje</vt:lpstr>
      <vt:lpstr>Lemvig Kommune – Grøn Pulje</vt:lpstr>
      <vt:lpstr>Lemvig Kommune – Grøn Pulje</vt:lpstr>
      <vt:lpstr>Lemvig Kommune – Grøn Pulje</vt:lpstr>
      <vt:lpstr>Lemvig Kommune – Grøn Pulje</vt:lpstr>
      <vt:lpstr>Lemvig Kommune – Grøn Pulje</vt:lpstr>
      <vt:lpstr>Lemvig Kommune – Grøn Pulje</vt:lpstr>
      <vt:lpstr>Lemvig Kommune – Grøn Pulje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 Lemvig, Ringkøbing-Skjern</dc:title>
  <dc:creator>Flemming Jensen</dc:creator>
  <cp:lastModifiedBy>Flemming Jensen</cp:lastModifiedBy>
  <cp:revision>23</cp:revision>
  <dcterms:created xsi:type="dcterms:W3CDTF">2014-10-06T06:46:18Z</dcterms:created>
  <dcterms:modified xsi:type="dcterms:W3CDTF">2025-02-19T14:40:45Z</dcterms:modified>
</cp:coreProperties>
</file>