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8" r:id="rId6"/>
    <p:sldId id="258" r:id="rId7"/>
    <p:sldId id="265" r:id="rId8"/>
    <p:sldId id="259" r:id="rId9"/>
    <p:sldId id="260" r:id="rId10"/>
    <p:sldId id="261" r:id="rId11"/>
    <p:sldId id="262" r:id="rId12"/>
    <p:sldId id="264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5C7D7-5E17-4C42-82E9-756FAFD01C96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6BABB-D346-49D2-8DA6-5671452C84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59EF-E81C-47EC-B786-EDE08318794A}" type="datetimeFigureOut">
              <a:rPr lang="da-DK" smtClean="0"/>
              <a:pPr/>
              <a:t>26-06-2024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stviden.d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mvig.d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a-DK" dirty="0"/>
          </a:p>
          <a:p>
            <a:pPr marL="0" indent="0" algn="ctr">
              <a:buNone/>
              <a:tabLst>
                <a:tab pos="3060065" algn="ctr"/>
                <a:tab pos="6120130" algn="r"/>
              </a:tabLst>
            </a:pPr>
            <a:r>
              <a:rPr lang="da-DK" sz="5400" b="1" dirty="0">
                <a:solidFill>
                  <a:srgbClr val="76923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Grøn Pulje</a:t>
            </a:r>
            <a:endParaRPr lang="da-DK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a-DK" sz="5400" b="1" dirty="0">
                <a:solidFill>
                  <a:srgbClr val="76923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medvind til projekter</a:t>
            </a:r>
            <a:endParaRPr lang="da-DK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a-DK" dirty="0"/>
              <a:t>Praktiske forhold ved ansøgning:</a:t>
            </a:r>
          </a:p>
          <a:p>
            <a:r>
              <a:rPr lang="da-DK" dirty="0"/>
              <a:t>Vurder udviklingsperspektiv</a:t>
            </a:r>
          </a:p>
          <a:p>
            <a:r>
              <a:rPr lang="da-DK" dirty="0"/>
              <a:t>Samarbejde – mange får gavn</a:t>
            </a:r>
          </a:p>
          <a:p>
            <a:r>
              <a:rPr lang="da-DK" dirty="0"/>
              <a:t>Vedtægter</a:t>
            </a:r>
          </a:p>
          <a:p>
            <a:r>
              <a:rPr lang="da-DK" dirty="0"/>
              <a:t>Budget – gerne med tilbud</a:t>
            </a:r>
          </a:p>
          <a:p>
            <a:r>
              <a:rPr lang="da-DK" dirty="0"/>
              <a:t>Tilladelser</a:t>
            </a:r>
          </a:p>
          <a:p>
            <a:r>
              <a:rPr lang="da-DK" dirty="0"/>
              <a:t>Vedlæg gerne supplerende materiale, f.eks. projektbeskrivelse, tegninger o.a.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5198B-D0F5-8B86-D399-B42BA0793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1BFAA5-4285-3A61-3BAC-0D14819A6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Praktiske forhold ved bevilling:</a:t>
            </a:r>
          </a:p>
          <a:p>
            <a:r>
              <a:rPr lang="da-DK" dirty="0"/>
              <a:t>Vejledning</a:t>
            </a:r>
          </a:p>
          <a:p>
            <a:r>
              <a:rPr lang="da-DK" dirty="0"/>
              <a:t>Eventuelle vilkår</a:t>
            </a:r>
          </a:p>
          <a:p>
            <a:r>
              <a:rPr lang="da-DK" dirty="0"/>
              <a:t>Støtte er inkl. moms</a:t>
            </a:r>
          </a:p>
          <a:p>
            <a:r>
              <a:rPr lang="da-DK" dirty="0"/>
              <a:t>Kommunen betaler regninger</a:t>
            </a:r>
          </a:p>
          <a:p>
            <a:r>
              <a:rPr lang="da-DK" dirty="0"/>
              <a:t>Gennemføres typisk i løbet af et år (max.)</a:t>
            </a:r>
          </a:p>
        </p:txBody>
      </p:sp>
    </p:spTree>
    <p:extLst>
      <p:ext uri="{BB962C8B-B14F-4D97-AF65-F5344CB8AC3E}">
        <p14:creationId xmlns:p14="http://schemas.microsoft.com/office/powerpoint/2010/main" val="168430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A5B62-296B-A7CB-D5C7-772AFA8F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9E3D23-9E3A-1D1A-0557-627AF02D8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Frivilligcenter Lemvig</a:t>
            </a:r>
          </a:p>
          <a:p>
            <a:r>
              <a:rPr lang="da-DK" dirty="0"/>
              <a:t>Hjælp til ansøgning</a:t>
            </a:r>
          </a:p>
          <a:p>
            <a:r>
              <a:rPr lang="da-DK" dirty="0"/>
              <a:t>Hjælp til proces</a:t>
            </a:r>
          </a:p>
          <a:p>
            <a:r>
              <a:rPr lang="da-DK" dirty="0"/>
              <a:t>Hjælp til at opnå fælles forståelse</a:t>
            </a:r>
          </a:p>
          <a:p>
            <a:r>
              <a:rPr lang="da-DK" dirty="0"/>
              <a:t>Vejledning om supplerende finansiering</a:t>
            </a:r>
          </a:p>
        </p:txBody>
      </p:sp>
    </p:spTree>
    <p:extLst>
      <p:ext uri="{BB962C8B-B14F-4D97-AF65-F5344CB8AC3E}">
        <p14:creationId xmlns:p14="http://schemas.microsoft.com/office/powerpoint/2010/main" val="10844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sz="3600" dirty="0"/>
              <a:t>Grøn Pulje – lov om fremme af vedvarende energi (§ 14)</a:t>
            </a:r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/>
              <a:t>Formål: Fremme af forståelsen for etablering af anlæg til vedvarende energi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1153A-6A4A-AFBD-4871-6743A522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C48EFF-DD0A-9333-3F82-EADD7A77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Lemvig Kommune administrerer</a:t>
            </a:r>
          </a:p>
          <a:p>
            <a:endParaRPr lang="da-DK" dirty="0"/>
          </a:p>
          <a:p>
            <a:r>
              <a:rPr lang="da-DK" dirty="0"/>
              <a:t>Ikke støtte til: Kommunens egne formål</a:t>
            </a:r>
          </a:p>
          <a:p>
            <a:r>
              <a:rPr lang="da-DK" dirty="0"/>
              <a:t>Støtten skal kunne rummes inden for kommunal fuldmagten</a:t>
            </a:r>
          </a:p>
          <a:p>
            <a:r>
              <a:rPr lang="da-DK" dirty="0"/>
              <a:t>Almennyttige projekter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3929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421A5-A2AF-06A2-790E-76967FB16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4CFA56-07D6-1570-67B8-59309C06F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Kommunens egne regler:</a:t>
            </a:r>
          </a:p>
          <a:p>
            <a:r>
              <a:rPr lang="da-DK" dirty="0"/>
              <a:t>Op til 50 % til foreningsoplandet</a:t>
            </a:r>
          </a:p>
          <a:p>
            <a:r>
              <a:rPr lang="da-DK" dirty="0"/>
              <a:t>Rest samles i puljer – årlige udlodninger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Nøgleord:</a:t>
            </a:r>
          </a:p>
          <a:p>
            <a:r>
              <a:rPr lang="da-DK" dirty="0"/>
              <a:t>Bosætning</a:t>
            </a:r>
          </a:p>
          <a:p>
            <a:r>
              <a:rPr lang="da-DK" dirty="0"/>
              <a:t>Grøn omstilling</a:t>
            </a:r>
          </a:p>
        </p:txBody>
      </p:sp>
    </p:spTree>
    <p:extLst>
      <p:ext uri="{BB962C8B-B14F-4D97-AF65-F5344CB8AC3E}">
        <p14:creationId xmlns:p14="http://schemas.microsoft.com/office/powerpoint/2010/main" val="60624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EC5A1-228F-681F-8FFB-41765AA1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126A1F-A219-6DC9-B45F-B9D81CD05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Kommunens egne regler, ansøgninger:</a:t>
            </a:r>
          </a:p>
          <a:p>
            <a:r>
              <a:rPr lang="da-DK" dirty="0"/>
              <a:t>Væsentlig effekt på udviklingen af Lemvig Kommune og lokalområdet</a:t>
            </a:r>
          </a:p>
          <a:p>
            <a:r>
              <a:rPr lang="da-DK" dirty="0"/>
              <a:t>Gennemarbejdet og have et godt niveau</a:t>
            </a:r>
          </a:p>
          <a:p>
            <a:r>
              <a:rPr lang="da-DK" dirty="0"/>
              <a:t>Kommer mange til gode</a:t>
            </a:r>
          </a:p>
          <a:p>
            <a:r>
              <a:rPr lang="da-DK" dirty="0"/>
              <a:t>Høj grad af enighed i foreningsoplandet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402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2EA690-B0AC-503C-06B8-BD647D5E91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FC189-32BF-A1CD-4A88-33D71C5E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23098C-F740-290D-15F8-8E1C6836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Thyborøn Havn, mølle 2</a:t>
            </a:r>
          </a:p>
          <a:p>
            <a:pPr marL="0" indent="0">
              <a:buNone/>
            </a:pPr>
            <a:r>
              <a:rPr lang="da-DK" dirty="0"/>
              <a:t>Forventet Grøn Pulje:</a:t>
            </a:r>
          </a:p>
          <a:p>
            <a:r>
              <a:rPr lang="da-DK" dirty="0"/>
              <a:t>15 mw</a:t>
            </a:r>
          </a:p>
          <a:p>
            <a:r>
              <a:rPr lang="da-DK" dirty="0"/>
              <a:t>I alt: 1.875.000</a:t>
            </a:r>
          </a:p>
          <a:p>
            <a:r>
              <a:rPr lang="da-DK" dirty="0"/>
              <a:t>Foreningsoplandet: 862.500</a:t>
            </a:r>
          </a:p>
          <a:p>
            <a:r>
              <a:rPr lang="da-DK" dirty="0"/>
              <a:t>Temaprojekter: 862.500</a:t>
            </a:r>
          </a:p>
          <a:p>
            <a:r>
              <a:rPr lang="da-DK" dirty="0"/>
              <a:t>Administrativ pulje: 150.000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71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/>
              <a:t>Tidsplan</a:t>
            </a:r>
          </a:p>
          <a:p>
            <a:r>
              <a:rPr lang="da-DK" dirty="0"/>
              <a:t>26-06-2024, første foreningsmøde</a:t>
            </a:r>
          </a:p>
          <a:p>
            <a:r>
              <a:rPr lang="da-DK" dirty="0"/>
              <a:t>01-08-2024, ansøgningsrunde annonceres</a:t>
            </a:r>
          </a:p>
          <a:p>
            <a:r>
              <a:rPr lang="da-DK" dirty="0"/>
              <a:t>28-08-2024, andet foreningsmøde (Harboøre)</a:t>
            </a:r>
          </a:p>
          <a:p>
            <a:r>
              <a:rPr lang="da-DK" dirty="0"/>
              <a:t>29-09-2024, ansøgningsfrist udløber</a:t>
            </a:r>
          </a:p>
          <a:p>
            <a:r>
              <a:rPr lang="da-DK" dirty="0"/>
              <a:t>24-10-2024, administrativ indstilling</a:t>
            </a:r>
          </a:p>
          <a:p>
            <a:r>
              <a:rPr lang="da-DK" dirty="0"/>
              <a:t>04-11-2024, politisk behandling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/>
              <a:t>Ansøgning, vejledning o.a.</a:t>
            </a:r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>
                <a:hlinkClick r:id="rId3"/>
              </a:rPr>
              <a:t>www.vestviden.dk</a:t>
            </a:r>
            <a:endParaRPr lang="da-DK" dirty="0"/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>
                <a:hlinkClick r:id="rId4"/>
              </a:rPr>
              <a:t>www.lemvig.dk</a:t>
            </a:r>
            <a:endParaRPr lang="da-DK" dirty="0"/>
          </a:p>
          <a:p>
            <a:pPr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318</Words>
  <Application>Microsoft Office PowerPoint</Application>
  <PresentationFormat>Skærmshow (4:3)</PresentationFormat>
  <Paragraphs>78</Paragraphs>
  <Slides>12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Kontortema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 Lemvig, Ringkøbing-Skjern</dc:title>
  <dc:creator>Flemming Jensen</dc:creator>
  <cp:lastModifiedBy>Flemming Jensen</cp:lastModifiedBy>
  <cp:revision>20</cp:revision>
  <dcterms:created xsi:type="dcterms:W3CDTF">2014-10-06T06:46:18Z</dcterms:created>
  <dcterms:modified xsi:type="dcterms:W3CDTF">2024-06-26T13:34:32Z</dcterms:modified>
</cp:coreProperties>
</file>